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57" r:id="rId4"/>
    <p:sldId id="258" r:id="rId5"/>
    <p:sldId id="264" r:id="rId6"/>
    <p:sldId id="260" r:id="rId7"/>
    <p:sldId id="261" r:id="rId8"/>
    <p:sldId id="263" r:id="rId9"/>
    <p:sldId id="266" r:id="rId10"/>
    <p:sldId id="265" r:id="rId11"/>
    <p:sldId id="262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031C-C721-49DC-949F-77ACBE6025D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0700-D02B-4DE6-9F61-6724F5F7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5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50700-D02B-4DE6-9F61-6724F5F76A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4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4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0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4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5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0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4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0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457F-8B82-4211-87BC-2075B7389BE7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54F2-E7FF-499F-834B-9B4A15BE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621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Результаты работы за 2025 год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7" y="1524000"/>
            <a:ext cx="9697803" cy="51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7" y="25763"/>
            <a:ext cx="10515600" cy="1325563"/>
          </a:xfrm>
        </p:spPr>
        <p:txBody>
          <a:bodyPr/>
          <a:lstStyle/>
          <a:p>
            <a:r>
              <a:rPr lang="ru-RU" dirty="0" smtClean="0"/>
              <a:t>Усиление мер безопасности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3" y="1171217"/>
            <a:ext cx="4220164" cy="5125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299" y="1171217"/>
            <a:ext cx="6273454" cy="54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Кадровый потенциал – вошли в число лучших ОО региона за 2025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08" y="1815001"/>
            <a:ext cx="4201111" cy="4372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335" y="1690688"/>
            <a:ext cx="5619249" cy="48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8562" y="600653"/>
            <a:ext cx="4662053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Работаем вместе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Наш канал в МАКС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3" y="157306"/>
            <a:ext cx="5877393" cy="5772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62" y="21336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1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055" y="-665018"/>
            <a:ext cx="12372109" cy="2286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дополнительного образования </a:t>
            </a:r>
            <a:br>
              <a:rPr lang="ru-RU" dirty="0" smtClean="0"/>
            </a:br>
            <a:r>
              <a:rPr lang="ru-RU" dirty="0" smtClean="0"/>
              <a:t>(планы и перспективы)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1773381"/>
            <a:ext cx="6561975" cy="462983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238999" y="1964170"/>
            <a:ext cx="3955473" cy="3314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Обучение детей программированию и техническому творчеству на базе МБОУ Школы №93 </a:t>
            </a:r>
            <a:r>
              <a:rPr lang="ru-RU" sz="3600" dirty="0" err="1" smtClean="0"/>
              <a:t>г.о</a:t>
            </a:r>
            <a:r>
              <a:rPr lang="ru-RU" sz="3600" dirty="0" smtClean="0"/>
              <a:t>. Самара -</a:t>
            </a:r>
            <a:br>
              <a:rPr lang="ru-RU" sz="3600" dirty="0" smtClean="0"/>
            </a:br>
            <a:r>
              <a:rPr lang="ru-RU" sz="3600" dirty="0" smtClean="0"/>
              <a:t>Евгений Николаевич Миронов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195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7" y="620281"/>
            <a:ext cx="3103418" cy="46860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Обучение управлению БПЛА – Ольга Викторовна Денисова</a:t>
            </a:r>
          </a:p>
          <a:p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(организация, реализующая масштабные проекты)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82" y="285237"/>
            <a:ext cx="7925776" cy="6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036" y="2775816"/>
            <a:ext cx="4551218" cy="1325563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Дополнительные платные образовательные услуги: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Китайский язык</a:t>
            </a:r>
            <a:br>
              <a:rPr lang="ru-RU" dirty="0" smtClean="0"/>
            </a:br>
            <a:r>
              <a:rPr lang="ru-RU" dirty="0" smtClean="0"/>
              <a:t>Английский язык</a:t>
            </a:r>
            <a:br>
              <a:rPr lang="ru-RU" dirty="0" smtClean="0"/>
            </a:br>
            <a:r>
              <a:rPr lang="ru-RU" dirty="0" smtClean="0"/>
              <a:t>Русский язык</a:t>
            </a:r>
            <a:br>
              <a:rPr lang="ru-RU" dirty="0" smtClean="0"/>
            </a:br>
            <a:r>
              <a:rPr lang="ru-RU" dirty="0" smtClean="0"/>
              <a:t>География</a:t>
            </a:r>
            <a:br>
              <a:rPr lang="ru-RU" dirty="0" smtClean="0"/>
            </a:br>
            <a:r>
              <a:rPr lang="ru-RU" dirty="0" smtClean="0"/>
              <a:t>Обществознание</a:t>
            </a:r>
            <a:br>
              <a:rPr lang="ru-RU" dirty="0" smtClean="0"/>
            </a:br>
            <a:r>
              <a:rPr lang="ru-RU" dirty="0" smtClean="0"/>
              <a:t>Предметные курсы в начальной школе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3" y="365125"/>
            <a:ext cx="5859508" cy="6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4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171162"/>
            <a:ext cx="10515600" cy="576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Профессиональная ориентация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48" y="899505"/>
            <a:ext cx="5385387" cy="5768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28" y="748146"/>
            <a:ext cx="6148613" cy="55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9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воспитательной работы (спортивные мероприятия)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37" y="1690688"/>
            <a:ext cx="6034092" cy="4474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293" y="1690688"/>
            <a:ext cx="5218670" cy="46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7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2" y="-139104"/>
            <a:ext cx="11111346" cy="6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2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Патриотическая работа (ЮНАРМИЯ, смотры, музей)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3334"/>
            <a:ext cx="5801784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137" y="1201122"/>
            <a:ext cx="4807390" cy="53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486" y="258501"/>
            <a:ext cx="4819150" cy="850900"/>
          </a:xfrm>
        </p:spPr>
        <p:txBody>
          <a:bodyPr/>
          <a:lstStyle/>
          <a:p>
            <a:r>
              <a:rPr lang="ru-RU" dirty="0" smtClean="0"/>
              <a:t>Школьный театр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3" y="1109401"/>
            <a:ext cx="5678921" cy="5275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44" y="0"/>
            <a:ext cx="5934903" cy="3381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427" y="3482049"/>
            <a:ext cx="5722619" cy="33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34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82</Words>
  <Application>Microsoft Office PowerPoint</Application>
  <PresentationFormat>Широкоэкранный</PresentationFormat>
  <Paragraphs>15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Результаты работы за 2025 год</vt:lpstr>
      <vt:lpstr>Развитие дополнительного образования  (планы и перспективы)</vt:lpstr>
      <vt:lpstr>Презентация PowerPoint</vt:lpstr>
      <vt:lpstr>Дополнительные платные образовательные услуги: Китайский язык Английский язык Русский язык География Обществознание Предметные курсы в начальной школе</vt:lpstr>
      <vt:lpstr>Профессиональная ориентация</vt:lpstr>
      <vt:lpstr>Организация воспитательной работы (спортивные мероприятия)</vt:lpstr>
      <vt:lpstr>Презентация PowerPoint</vt:lpstr>
      <vt:lpstr>Патриотическая работа (ЮНАРМИЯ, смотры, музей)</vt:lpstr>
      <vt:lpstr>Школьный театр</vt:lpstr>
      <vt:lpstr>Усиление мер безопасности</vt:lpstr>
      <vt:lpstr>Кадровый потенциал – вошли в число лучших ОО региона за 2025 год</vt:lpstr>
      <vt:lpstr>Работаем вместе!  Наш канал в МАКС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за 2025 год</dc:title>
  <dc:creator>Директор</dc:creator>
  <cp:lastModifiedBy>Директор</cp:lastModifiedBy>
  <cp:revision>7</cp:revision>
  <dcterms:created xsi:type="dcterms:W3CDTF">2026-03-10T10:58:14Z</dcterms:created>
  <dcterms:modified xsi:type="dcterms:W3CDTF">2026-03-11T10:25:01Z</dcterms:modified>
</cp:coreProperties>
</file>